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ixzY1+i1a0M1Xcxl1wikpZ1V8a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978bf596c_0_36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13978bf596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3978bf596c_0_36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nl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 de boeken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1" lang="nl" sz="16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Herodes liet alle priesters en wetsleraren bij elkaar komen. Hij vroeg aan hen: ‘Waar zal de messias geboren worden?’  Ze zeiden: ‘In Betlehem in Judea, want dat wordt al verteld in de heilige boeken. Daar staat: …………</a:t>
            </a:r>
            <a:r>
              <a:rPr i="1" lang="nl" sz="1600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…………</a:t>
            </a:r>
            <a:br>
              <a:rPr b="0" i="1" lang="nl" sz="16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nl" sz="1600" u="none" cap="none" strike="noStrike">
                <a:solidFill>
                  <a:srgbClr val="F39430"/>
                </a:solidFill>
                <a:latin typeface="Calibri"/>
                <a:ea typeface="Calibri"/>
                <a:cs typeface="Calibri"/>
                <a:sym typeface="Calibri"/>
              </a:rPr>
              <a:t>Matteüs 2:4-6</a:t>
            </a:r>
            <a:endParaRPr b="0" i="1" sz="1600" u="none" cap="none" strike="noStrike">
              <a:solidFill>
                <a:srgbClr val="F3943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Vul de tekst aa</a:t>
            </a: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n…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Hier zijn 36 woorden verstopt! 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Zoek de woorden en leg ze in de juiste volgorde, dan krijg je twee zinnen.</a:t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 vind je van deze woorden? </a:t>
            </a:r>
            <a:b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Passen ze bij Jezus volgens jou?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